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46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51E8C-61F4-4C68-96D7-4DCFF4BE1180}" type="datetimeFigureOut">
              <a:rPr lang="hu-HU" smtClean="0"/>
              <a:t>2015.04.14.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5EA2E-99A7-4D9C-B984-C993F71F663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55450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51E8C-61F4-4C68-96D7-4DCFF4BE1180}" type="datetimeFigureOut">
              <a:rPr lang="hu-HU" smtClean="0"/>
              <a:t>2015.04.14.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5EA2E-99A7-4D9C-B984-C993F71F663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47016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51E8C-61F4-4C68-96D7-4DCFF4BE1180}" type="datetimeFigureOut">
              <a:rPr lang="hu-HU" smtClean="0"/>
              <a:t>2015.04.14.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5EA2E-99A7-4D9C-B984-C993F71F663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83789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51E8C-61F4-4C68-96D7-4DCFF4BE1180}" type="datetimeFigureOut">
              <a:rPr lang="hu-HU" smtClean="0"/>
              <a:t>2015.04.14.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5EA2E-99A7-4D9C-B984-C993F71F663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31060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51E8C-61F4-4C68-96D7-4DCFF4BE1180}" type="datetimeFigureOut">
              <a:rPr lang="hu-HU" smtClean="0"/>
              <a:t>2015.04.14.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5EA2E-99A7-4D9C-B984-C993F71F663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23837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51E8C-61F4-4C68-96D7-4DCFF4BE1180}" type="datetimeFigureOut">
              <a:rPr lang="hu-HU" smtClean="0"/>
              <a:t>2015.04.14.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5EA2E-99A7-4D9C-B984-C993F71F663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12730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51E8C-61F4-4C68-96D7-4DCFF4BE1180}" type="datetimeFigureOut">
              <a:rPr lang="hu-HU" smtClean="0"/>
              <a:t>2015.04.14.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5EA2E-99A7-4D9C-B984-C993F71F663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08746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51E8C-61F4-4C68-96D7-4DCFF4BE1180}" type="datetimeFigureOut">
              <a:rPr lang="hu-HU" smtClean="0"/>
              <a:t>2015.04.14.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5EA2E-99A7-4D9C-B984-C993F71F663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87574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51E8C-61F4-4C68-96D7-4DCFF4BE1180}" type="datetimeFigureOut">
              <a:rPr lang="hu-HU" smtClean="0"/>
              <a:t>2015.04.14.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5EA2E-99A7-4D9C-B984-C993F71F663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05374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51E8C-61F4-4C68-96D7-4DCFF4BE1180}" type="datetimeFigureOut">
              <a:rPr lang="hu-HU" smtClean="0"/>
              <a:t>2015.04.14.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5EA2E-99A7-4D9C-B984-C993F71F663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63197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51E8C-61F4-4C68-96D7-4DCFF4BE1180}" type="datetimeFigureOut">
              <a:rPr lang="hu-HU" smtClean="0"/>
              <a:t>2015.04.14.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5EA2E-99A7-4D9C-B984-C993F71F663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65295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51E8C-61F4-4C68-96D7-4DCFF4BE1180}" type="datetimeFigureOut">
              <a:rPr lang="hu-HU" smtClean="0"/>
              <a:t>2015.04.14.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65EA2E-99A7-4D9C-B984-C993F71F663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13563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619" y="0"/>
            <a:ext cx="50067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35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099" y="0"/>
            <a:ext cx="49158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24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796" y="0"/>
            <a:ext cx="52104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24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445" y="0"/>
            <a:ext cx="51331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24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166" y="0"/>
            <a:ext cx="50376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24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993" y="0"/>
            <a:ext cx="49880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24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995" y="0"/>
            <a:ext cx="48200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24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734" y="0"/>
            <a:ext cx="51445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24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104" y="0"/>
            <a:ext cx="47997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24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408" y="0"/>
            <a:ext cx="50211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24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859" y="0"/>
            <a:ext cx="50082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24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683" y="0"/>
            <a:ext cx="50946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06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864" y="0"/>
            <a:ext cx="48442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24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609" y="0"/>
            <a:ext cx="48367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24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670" y="0"/>
            <a:ext cx="50926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24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796" y="0"/>
            <a:ext cx="52104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06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996" y="0"/>
            <a:ext cx="50820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24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617" y="0"/>
            <a:ext cx="48247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24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115" y="0"/>
            <a:ext cx="48677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24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969" y="0"/>
            <a:ext cx="52040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24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969" y="0"/>
            <a:ext cx="52040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24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715" y="0"/>
            <a:ext cx="51945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24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Diavetítés a képernyőre (4:3 oldalarány)</PresentationFormat>
  <Paragraphs>0</Paragraphs>
  <Slides>22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22</vt:i4>
      </vt:variant>
    </vt:vector>
  </HeadingPairs>
  <TitlesOfParts>
    <vt:vector size="23" baseType="lpstr">
      <vt:lpstr>Office-téma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baxi</dc:creator>
  <cp:lastModifiedBy>baxi</cp:lastModifiedBy>
  <cp:revision>2</cp:revision>
  <dcterms:created xsi:type="dcterms:W3CDTF">2015-04-14T11:52:47Z</dcterms:created>
  <dcterms:modified xsi:type="dcterms:W3CDTF">2015-04-14T12:03:25Z</dcterms:modified>
</cp:coreProperties>
</file>